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6" r:id="rId11"/>
    <p:sldId id="280" r:id="rId12"/>
    <p:sldId id="275" r:id="rId13"/>
    <p:sldId id="269" r:id="rId14"/>
    <p:sldId id="282" r:id="rId15"/>
    <p:sldId id="277" r:id="rId16"/>
    <p:sldId id="278" r:id="rId17"/>
    <p:sldId id="279" r:id="rId1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tMEG Project Proposal" id="{D8A14695-8255-47F2-AD9C-F71EBBD78B5B}">
          <p14:sldIdLst>
            <p14:sldId id="256"/>
          </p14:sldIdLst>
        </p14:section>
        <p14:section name="BACKGROUND" id="{4CDF889C-FEFD-47E1-9A0B-BFF2B9FB89B0}">
          <p14:sldIdLst>
            <p14:sldId id="266"/>
            <p14:sldId id="267"/>
          </p14:sldIdLst>
        </p14:section>
        <p14:section name="RESEARCH QUESTION" id="{54045DC0-0E3C-47FA-B6C5-E67E013C2F47}">
          <p14:sldIdLst>
            <p14:sldId id="268"/>
            <p14:sldId id="270"/>
            <p14:sldId id="271"/>
          </p14:sldIdLst>
        </p14:section>
        <p14:section name="EXPERIMENT" id="{70EA782F-C83C-4398-BD38-1B9D66B00DC2}">
          <p14:sldIdLst>
            <p14:sldId id="272"/>
            <p14:sldId id="273"/>
            <p14:sldId id="274"/>
          </p14:sldIdLst>
        </p14:section>
        <p14:section name="PRELIMINARY RESULTS" id="{12D28EDB-78AF-4018-98CC-02ADD28A5ACD}">
          <p14:sldIdLst>
            <p14:sldId id="276"/>
            <p14:sldId id="280"/>
            <p14:sldId id="275"/>
            <p14:sldId id="269"/>
            <p14:sldId id="282"/>
          </p14:sldIdLst>
        </p14:section>
        <p14:section name="PROJECT EXECUTION" id="{266BEF77-7705-4287-B0AE-4C600B6A7CB5}">
          <p14:sldIdLst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0127" autoAdjust="0"/>
    <p:restoredTop sz="79467" autoAdjust="0"/>
  </p:normalViewPr>
  <p:slideViewPr>
    <p:cSldViewPr showGuides="1">
      <p:cViewPr>
        <p:scale>
          <a:sx n="125" d="100"/>
          <a:sy n="125" d="100"/>
        </p:scale>
        <p:origin x="-648" y="-12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EEA4E-52E3-4282-891B-753794015FD2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ECF9-B2FB-4792-9159-FB7E8C8A7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FECF9-B2FB-4792-9159-FB7E8C8A73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FECF9-B2FB-4792-9159-FB7E8C8A73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ruta 8"/>
          <p:cNvSpPr txBox="1"/>
          <p:nvPr userDrawn="1"/>
        </p:nvSpPr>
        <p:spPr>
          <a:xfrm>
            <a:off x="2895600" y="4753749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</a:rPr>
              <a:t>NatMEG - Project Proposal Template (Version</a:t>
            </a:r>
            <a:r>
              <a:rPr lang="en-GB" sz="1200" baseline="0" dirty="0" smtClean="0">
                <a:solidFill>
                  <a:schemeClr val="bg1">
                    <a:lumMod val="50000"/>
                  </a:schemeClr>
                </a:solidFill>
              </a:rPr>
              <a:t> 1.0)</a:t>
            </a: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7" name="Picture 3" descr="C:\DropBox\Dropbox\FORSKNING\NATMEG\NatMEG\NatMEG WebSite\NatMEG logos - vector format\NatMEG_P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629150"/>
            <a:ext cx="53481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594A-BD1B-43A2-865A-8470796AA9A6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68CA-4389-40EC-B37F-B138258F0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173355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Lato" panose="020F0502020204030203" pitchFamily="34" charset="0"/>
              </a:rPr>
              <a:t>NatMEG</a:t>
            </a:r>
            <a:br>
              <a:rPr lang="en-US" sz="4800" dirty="0" smtClean="0">
                <a:latin typeface="Lato" panose="020F0502020204030203" pitchFamily="34" charset="0"/>
              </a:rPr>
            </a:br>
            <a:r>
              <a:rPr lang="en-US" sz="2400" dirty="0" smtClean="0">
                <a:latin typeface="Lato" panose="020F0502020204030203" pitchFamily="34" charset="0"/>
              </a:rPr>
              <a:t>The </a:t>
            </a:r>
            <a:r>
              <a:rPr lang="en-US" sz="2400" dirty="0">
                <a:latin typeface="Lato" panose="020F0502020204030203" pitchFamily="34" charset="0"/>
              </a:rPr>
              <a:t>Swedish </a:t>
            </a:r>
            <a:r>
              <a:rPr lang="en-US" sz="2400" dirty="0" smtClean="0">
                <a:latin typeface="Lato" panose="020F0502020204030203" pitchFamily="34" charset="0"/>
              </a:rPr>
              <a:t>National </a:t>
            </a:r>
            <a:r>
              <a:rPr lang="en-US" sz="2400" dirty="0">
                <a:latin typeface="Lato" panose="020F0502020204030203" pitchFamily="34" charset="0"/>
              </a:rPr>
              <a:t>F</a:t>
            </a:r>
            <a:r>
              <a:rPr lang="en-US" sz="2400" dirty="0" smtClean="0">
                <a:latin typeface="Lato" panose="020F0502020204030203" pitchFamily="34" charset="0"/>
              </a:rPr>
              <a:t>acility </a:t>
            </a:r>
            <a:r>
              <a:rPr lang="en-US" sz="2400" dirty="0">
                <a:latin typeface="Lato" panose="020F0502020204030203" pitchFamily="34" charset="0"/>
              </a:rPr>
              <a:t>for </a:t>
            </a:r>
            <a:r>
              <a:rPr lang="en-US" sz="2400" dirty="0" smtClean="0">
                <a:latin typeface="Lato" panose="020F0502020204030203" pitchFamily="34" charset="0"/>
              </a:rPr>
              <a:t>Magnetoencephalography</a:t>
            </a:r>
            <a:endParaRPr lang="en-US" sz="2800" b="1" dirty="0">
              <a:latin typeface="Lato" panose="020F0502020204030203" pitchFamily="34" charset="0"/>
            </a:endParaRPr>
          </a:p>
        </p:txBody>
      </p:sp>
      <p:pic>
        <p:nvPicPr>
          <p:cNvPr id="4" name="Picture 3" descr="C:\DropBox\Dropbox\FORSKNING\NATMEG\NatMEG\NatMEG WebSite\NatMEG logos - vector format\NatMEG_P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39" y="3238500"/>
            <a:ext cx="178272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885950"/>
            <a:ext cx="914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Lato" panose="020F0502020204030203" pitchFamily="34" charset="0"/>
              </a:rPr>
              <a:t>NatMEG Project </a:t>
            </a:r>
            <a:r>
              <a:rPr lang="en-US" sz="2800" dirty="0" smtClean="0">
                <a:latin typeface="Lato" panose="020F0502020204030203" pitchFamily="34" charset="0"/>
              </a:rPr>
              <a:t>Proposal</a:t>
            </a:r>
            <a:endParaRPr lang="en-US" sz="3200" dirty="0" smtClean="0">
              <a:latin typeface="Lato" panose="020F0502020204030203" pitchFamily="34" charset="0"/>
            </a:endParaRPr>
          </a:p>
          <a:p>
            <a:r>
              <a:rPr lang="en-US" sz="3200" dirty="0" smtClean="0">
                <a:latin typeface="Lato" panose="020F0502020204030203" pitchFamily="34" charset="0"/>
              </a:rPr>
              <a:t>&lt;YOUR PROJECT NAME HERE&gt;</a:t>
            </a:r>
            <a:endParaRPr lang="en-US" sz="2400" i="1" dirty="0">
              <a:latin typeface="Lato" panose="020F050202020403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outcome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from piloting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Feasibility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approval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team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NatMEG resources needed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search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7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Operationalized test variables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design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7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statistics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21249</TotalTime>
  <Words>41</Words>
  <Application>Microsoft Office PowerPoint</Application>
  <PresentationFormat>Bildspel på skärmen (16:9)</PresentationFormat>
  <Paragraphs>21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Office Theme</vt:lpstr>
      <vt:lpstr>NatMEG The Swedish National Facility for Magnetoencephalography</vt:lpstr>
      <vt:lpstr>Background</vt:lpstr>
      <vt:lpstr>Literature search</vt:lpstr>
      <vt:lpstr>Research question</vt:lpstr>
      <vt:lpstr>Operationalized test variables</vt:lpstr>
      <vt:lpstr>Hypotheses</vt:lpstr>
      <vt:lpstr>Experimental design</vt:lpstr>
      <vt:lpstr>Analysis</vt:lpstr>
      <vt:lpstr>Test statistics</vt:lpstr>
      <vt:lpstr>Expected outcome</vt:lpstr>
      <vt:lpstr>Results from piloting</vt:lpstr>
      <vt:lpstr>Feasibility</vt:lpstr>
      <vt:lpstr>Relevance</vt:lpstr>
      <vt:lpstr>Ethical approval</vt:lpstr>
      <vt:lpstr>Research team</vt:lpstr>
      <vt:lpstr>NatMEG resources needed</vt:lpstr>
      <vt:lpstr>Timeline</vt:lpstr>
    </vt:vector>
  </TitlesOfParts>
  <Company>Prediction Research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</dc:title>
  <dc:creator>Daniel Lundqvist</dc:creator>
  <cp:keywords>NatMEG</cp:keywords>
  <cp:lastModifiedBy>Daniel</cp:lastModifiedBy>
  <cp:revision>521</cp:revision>
  <dcterms:created xsi:type="dcterms:W3CDTF">2012-11-29T15:35:12Z</dcterms:created>
  <dcterms:modified xsi:type="dcterms:W3CDTF">2015-03-04T10:58:26Z</dcterms:modified>
</cp:coreProperties>
</file>